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0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6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0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9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5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8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5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701B-D330-476A-B86A-C89BD5D3F7F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2A46-942B-4A63-A18A-A7D9FFFA5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r="43341" b="940"/>
          <a:stretch/>
        </p:blipFill>
        <p:spPr>
          <a:xfrm>
            <a:off x="357627" y="-333806"/>
            <a:ext cx="4650382" cy="5218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8" r="28373"/>
          <a:stretch/>
        </p:blipFill>
        <p:spPr>
          <a:xfrm>
            <a:off x="5479881" y="2603356"/>
            <a:ext cx="3013138" cy="4056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9" b="96618" l="4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74" y="-94873"/>
            <a:ext cx="4481353" cy="37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r="43341" b="940"/>
          <a:stretch/>
        </p:blipFill>
        <p:spPr>
          <a:xfrm>
            <a:off x="1623008" y="636012"/>
            <a:ext cx="4650382" cy="49391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6618" l="4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53" y="636011"/>
            <a:ext cx="5833890" cy="49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r="43341" b="940"/>
          <a:stretch/>
        </p:blipFill>
        <p:spPr>
          <a:xfrm>
            <a:off x="1614666" y="950048"/>
            <a:ext cx="4650382" cy="5218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62" l="56301" r="95145">
                        <a14:foregroundMark x1="63006" y1="64643" x2="63006" y2="64643"/>
                        <a14:foregroundMark x1="61850" y1="65099" x2="61850" y2="65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5"/>
          <a:stretch/>
        </p:blipFill>
        <p:spPr>
          <a:xfrm>
            <a:off x="4328306" y="184728"/>
            <a:ext cx="2806588" cy="4342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8" r="28373"/>
          <a:stretch/>
        </p:blipFill>
        <p:spPr>
          <a:xfrm>
            <a:off x="7889298" y="2966375"/>
            <a:ext cx="2890983" cy="389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9" b="96618" l="4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24" y="576959"/>
            <a:ext cx="4159444" cy="35214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673259" y="184728"/>
            <a:ext cx="9048429" cy="7238856"/>
            <a:chOff x="1673259" y="184728"/>
            <a:chExt cx="9048429" cy="7238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42" r="43341" b="940"/>
            <a:stretch/>
          </p:blipFill>
          <p:spPr>
            <a:xfrm>
              <a:off x="1673259" y="950048"/>
              <a:ext cx="4650382" cy="521813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46" y="3725369"/>
              <a:ext cx="5398648" cy="36982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662" l="56301" r="95145">
                          <a14:foregroundMark x1="63006" y1="64643" x2="63006" y2="64643"/>
                          <a14:foregroundMark x1="61850" y1="65099" x2="61850" y2="650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5"/>
            <a:stretch/>
          </p:blipFill>
          <p:spPr>
            <a:xfrm>
              <a:off x="4269713" y="184728"/>
              <a:ext cx="2806588" cy="43429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28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8" r="28373"/>
            <a:stretch/>
          </p:blipFill>
          <p:spPr>
            <a:xfrm>
              <a:off x="7830705" y="2966375"/>
              <a:ext cx="2890983" cy="389162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99" b="96618" l="4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31" y="576959"/>
              <a:ext cx="4159444" cy="352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74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r="43341" b="940"/>
          <a:stretch/>
        </p:blipFill>
        <p:spPr>
          <a:xfrm>
            <a:off x="1614666" y="950048"/>
            <a:ext cx="4650382" cy="5218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62" l="56301" r="95145">
                        <a14:foregroundMark x1="63006" y1="64643" x2="63006" y2="64643"/>
                        <a14:foregroundMark x1="61850" y1="65099" x2="61850" y2="65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5"/>
          <a:stretch/>
        </p:blipFill>
        <p:spPr>
          <a:xfrm>
            <a:off x="4328306" y="184728"/>
            <a:ext cx="2806588" cy="4342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48" r="28373"/>
          <a:stretch/>
        </p:blipFill>
        <p:spPr>
          <a:xfrm>
            <a:off x="7889298" y="2966375"/>
            <a:ext cx="2890983" cy="389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9" b="96618" l="4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24" y="576959"/>
            <a:ext cx="4159444" cy="35214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673259" y="184728"/>
            <a:ext cx="9048429" cy="7238856"/>
            <a:chOff x="1673259" y="184728"/>
            <a:chExt cx="9048429" cy="7238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42" r="43341" b="940"/>
            <a:stretch/>
          </p:blipFill>
          <p:spPr>
            <a:xfrm>
              <a:off x="1673259" y="950048"/>
              <a:ext cx="4650382" cy="521813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46" y="3725369"/>
              <a:ext cx="5398648" cy="36982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662" l="56301" r="95145">
                          <a14:foregroundMark x1="63006" y1="64643" x2="63006" y2="64643"/>
                          <a14:foregroundMark x1="61850" y1="65099" x2="61850" y2="650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5"/>
            <a:stretch/>
          </p:blipFill>
          <p:spPr>
            <a:xfrm>
              <a:off x="4269713" y="184728"/>
              <a:ext cx="2806588" cy="43429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28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8" r="28373"/>
            <a:stretch/>
          </p:blipFill>
          <p:spPr>
            <a:xfrm>
              <a:off x="7830705" y="2966375"/>
              <a:ext cx="2890983" cy="389162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99" b="96618" l="4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31" y="576959"/>
              <a:ext cx="4159444" cy="352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022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90064" y="1356211"/>
            <a:ext cx="8345380" cy="4765743"/>
            <a:chOff x="1090064" y="1356211"/>
            <a:chExt cx="8345380" cy="476574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8" r="29354" b="10445"/>
            <a:stretch/>
          </p:blipFill>
          <p:spPr>
            <a:xfrm>
              <a:off x="1090064" y="1356211"/>
              <a:ext cx="5833088" cy="432239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28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8" r="28373"/>
            <a:stretch/>
          </p:blipFill>
          <p:spPr>
            <a:xfrm>
              <a:off x="6026611" y="1533238"/>
              <a:ext cx="3408833" cy="458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74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29354" b="10445"/>
          <a:stretch/>
        </p:blipFill>
        <p:spPr>
          <a:xfrm>
            <a:off x="565940" y="914400"/>
            <a:ext cx="6668511" cy="494145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56703" y="358623"/>
            <a:ext cx="11721919" cy="5460288"/>
            <a:chOff x="556703" y="358623"/>
            <a:chExt cx="11721919" cy="54602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8" r="29354" b="10445"/>
            <a:stretch/>
          </p:blipFill>
          <p:spPr>
            <a:xfrm>
              <a:off x="556703" y="877455"/>
              <a:ext cx="6668511" cy="494145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610" y="358623"/>
              <a:ext cx="7731012" cy="5295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42" y="939655"/>
            <a:ext cx="7591425" cy="488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66439">
            <a:off x="6326909" y="1671751"/>
            <a:ext cx="628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GSM</a:t>
            </a:r>
            <a:endParaRPr lang="ru-RU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85090" y="-65086"/>
            <a:ext cx="10431029" cy="6693244"/>
            <a:chOff x="785090" y="-65086"/>
            <a:chExt cx="10431029" cy="669324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85090" y="-65086"/>
              <a:ext cx="10431029" cy="6693244"/>
              <a:chOff x="785090" y="-65086"/>
              <a:chExt cx="10431029" cy="6693244"/>
            </a:xfrm>
          </p:grpSpPr>
          <p:pic>
            <p:nvPicPr>
              <p:cNvPr id="1026" name="Picture 2" descr="https://systemgaz.ru/f/services/2019/09/_5d887f101ae77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090" y="-65086"/>
                <a:ext cx="10431029" cy="6693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 rot="20189649">
                <a:off x="4449974" y="2678504"/>
                <a:ext cx="6473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solidFill>
                      <a:schemeClr val="bg1"/>
                    </a:solidFill>
                  </a:rPr>
                  <a:t>GSM</a:t>
                </a:r>
                <a:endParaRPr lang="ru-RU" sz="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5" b="99633" l="5462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2000" y="655622"/>
              <a:ext cx="1941077" cy="2221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883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2024-04-19T06:04:03Z</dcterms:created>
  <dcterms:modified xsi:type="dcterms:W3CDTF">2024-04-26T06:30:50Z</dcterms:modified>
</cp:coreProperties>
</file>